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888CB2-71BC-4976-AD75-F02165B558B7}">
          <p14:sldIdLst>
            <p14:sldId id="256"/>
            <p14:sldId id="257"/>
            <p14:sldId id="258"/>
            <p14:sldId id="259"/>
            <p14:sldId id="262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9D3CD-332C-464A-8C55-4ACC7BFE0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914F9F-23F9-4E0F-88A8-DC63C356F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28FB3-5444-4E58-AABF-CEA96F985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19914-C259-4A65-B054-7ABAB4B04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B6271-D5C4-40A0-9700-47A21A315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76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B36A9-E6BD-4B3E-8438-4F95DC4FE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E33226-6654-4D5B-AD83-74D602AE3A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52D4E-4AD1-49DA-B264-7FE08F731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1BE2A-4C9F-4461-AE1B-18E8AFD80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0EED8-0FF2-41E3-B06D-2DE26823C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68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11CAB4-638F-406C-871B-3E3E9ADCFE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536D4B-FFCA-430D-AE8C-A7693FDC4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1CA68-D6BA-4D54-A339-DA75512CB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BBDE2-0221-4EB6-ADDD-88948DD31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FD51A-27EB-4440-A06C-B3B2138CC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280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181EF-3402-4FDF-A18B-489B76EA4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CB412-8203-41CE-9238-F4E5B8807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DE08E-64EE-44C4-A540-C54DF80D5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C1A05-B5F2-4C77-B56B-E6055B516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3CB51-7B51-412D-8D9E-F40EE987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13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2F64A-472A-41C5-B470-94B5BC523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50E2F-C387-4420-811B-4FCDF573B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9D1DA-6B0B-4B69-904D-125AFD06E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CA67C-D4A5-4103-8C4F-55E88C5E3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C1888-F597-4DB1-A98E-83736C1D1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15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A59B-59B4-4155-9B85-485E01810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4CDC-95E4-4926-AF9B-6D926B374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F60F3-F564-45AA-A4A9-DF3C1E21D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5025FD-D046-482D-9357-78C501B33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5C1D8-E507-4D59-8D48-4E09706B3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290F2-47CF-4407-941D-1B54E0F96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10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DBC73-D388-429C-A273-2C20C08A6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9D9E5-F4B2-4167-B800-682100DA0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51A23F-1789-4572-9DA4-3D5D8093A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EBC426-6A85-4E73-A9B9-B6E4ED7569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FA503-766B-4998-8DF7-138DD7FB91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7E401D-3B65-4830-AC73-AD143266D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F4EFDF-876C-4F19-8910-6C930ECCF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0F694E-1CD4-49D1-825E-2FABE6D1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8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7D6C9-2AAC-481C-8EE5-B9DF98472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D81A50-2EB7-4298-80D3-33BD0CE03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FF3C4E-947C-40CA-8E3D-A3B43F785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B1ABFF-B3F0-4DC8-94F0-92CDB66E8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89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0462FB-9292-4D23-A1D7-E30B3E3A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21E83F-F41C-4B4D-81D0-D195A0D8C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D2E6E0-5F43-47C1-ACD5-45AD08475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390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E76D1-E52E-436B-8167-1041AAEE0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64EB2-0AED-4676-B8A4-73DB9FD60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A1B99-8F09-408F-A3EC-8663FF93F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9D222-56E0-401D-A851-D5C3BF2DC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87E90A-2362-422F-9FFE-5789E5A55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134844-6C91-4BAD-B1B6-F107E4D5E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197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83FA5-2672-43DC-A0A9-E7EE96FA7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63497C-AA6A-49B8-987D-5D1705731B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65A027-4C76-4B11-9BDF-6B0D46E31B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F2108-9329-4AB0-AC41-86B28771E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B1167-8F1B-4766-A982-968F80860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11472B-909E-4242-BA51-4C48F6828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140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1EA956-BB2B-4DAA-BDF8-AD7AD6BEC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59515-4C7C-41CE-A484-54708833B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6401E-E82F-4DAC-A3CE-335FDDA5B7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48056-9889-4BA3-B242-95DA686CB5D8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AE7E-075B-4681-B192-49DB60275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F24E7-CED5-4B5D-8ABA-9890FFD3F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9DEA1-655C-4BFB-8740-AAC96A2C5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48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B9707-CBBE-4A40-80B7-825DE43FA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269" y="2402958"/>
            <a:ext cx="9144000" cy="4040371"/>
          </a:xfrm>
        </p:spPr>
        <p:txBody>
          <a:bodyPr>
            <a:normAutofit/>
          </a:bodyPr>
          <a:lstStyle/>
          <a:p>
            <a:r>
              <a:rPr lang="en-US" dirty="0"/>
              <a:t>Ben’s Platformer Game (3d)</a:t>
            </a:r>
            <a:br>
              <a:rPr lang="en-US" dirty="0"/>
            </a:br>
            <a:r>
              <a:rPr lang="en-US" dirty="0"/>
              <a:t>http://cis174finalbm.azurewebsites.net/</a:t>
            </a:r>
          </a:p>
        </p:txBody>
      </p:sp>
    </p:spTree>
    <p:extLst>
      <p:ext uri="{BB962C8B-B14F-4D97-AF65-F5344CB8AC3E}">
        <p14:creationId xmlns:p14="http://schemas.microsoft.com/office/powerpoint/2010/main" val="1281707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7E85F-C1BB-408E-95B7-10528D369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Couple of screenshots</a:t>
            </a:r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CC43E39-F0C0-40BE-959D-1C1DB33E5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4" y="1212241"/>
            <a:ext cx="10216116" cy="4964722"/>
          </a:xfrm>
        </p:spPr>
      </p:pic>
    </p:spTree>
    <p:extLst>
      <p:ext uri="{BB962C8B-B14F-4D97-AF65-F5344CB8AC3E}">
        <p14:creationId xmlns:p14="http://schemas.microsoft.com/office/powerpoint/2010/main" val="3445965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8D3F6-0FE1-4249-B86A-BE8B63C54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Leaderboard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05B0DAEC-D620-43F0-A931-FE0963D52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011528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F60EB-4361-4814-AE86-1FFDF6F2A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menu </a:t>
            </a:r>
          </a:p>
        </p:txBody>
      </p:sp>
      <p:pic>
        <p:nvPicPr>
          <p:cNvPr id="7" name="Content Placeholder 6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7DDBB1B5-4A8C-4DCE-9A3D-8E80D53797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040133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EBE0C-8AB7-4B91-AF94-104A1E7E2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Send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2C3EB-C9BC-40AE-AA20-57DB44066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41C942-81A7-400E-8F78-D7943C54E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2858"/>
            <a:ext cx="10515600" cy="525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137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00BAE-E181-494A-9CE9-471B9629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gameplay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2B9E005E-F309-44F1-B8AF-C6B671AAB9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2489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8FDDF-3A85-445C-91C5-FDF73AFDB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Issues: Unity, (player movement, API), Registration  </a:t>
            </a:r>
          </a:p>
        </p:txBody>
      </p:sp>
      <p:pic>
        <p:nvPicPr>
          <p:cNvPr id="9" name="Content Placeholder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F1BE0D3-6E2E-4334-840A-355C1ADFC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77" y="1825625"/>
            <a:ext cx="11589487" cy="4351338"/>
          </a:xfrm>
        </p:spPr>
      </p:pic>
    </p:spTree>
    <p:extLst>
      <p:ext uri="{BB962C8B-B14F-4D97-AF65-F5344CB8AC3E}">
        <p14:creationId xmlns:p14="http://schemas.microsoft.com/office/powerpoint/2010/main" val="2482028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27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Ben’s Platformer Game (3d) http://cis174finalbm.azurewebsites.net/</vt:lpstr>
      <vt:lpstr>Couple of screenshots</vt:lpstr>
      <vt:lpstr>Leaderboard</vt:lpstr>
      <vt:lpstr>Main menu </vt:lpstr>
      <vt:lpstr>Send Score</vt:lpstr>
      <vt:lpstr>Extra gameplay </vt:lpstr>
      <vt:lpstr>Issues: Unity, (player movement, API), Registration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Ben’s Platformer Game (3d)</dc:title>
  <dc:creator>ben mesinovic</dc:creator>
  <cp:lastModifiedBy>ben mesinovic</cp:lastModifiedBy>
  <cp:revision>9</cp:revision>
  <dcterms:created xsi:type="dcterms:W3CDTF">2019-04-24T23:07:30Z</dcterms:created>
  <dcterms:modified xsi:type="dcterms:W3CDTF">2019-04-25T00:12:50Z</dcterms:modified>
</cp:coreProperties>
</file>

<file path=docProps/thumbnail.jpeg>
</file>